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5" r:id="rId7"/>
    <p:sldId id="266" r:id="rId8"/>
    <p:sldId id="271" r:id="rId9"/>
    <p:sldId id="267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68" r:id="rId18"/>
    <p:sldId id="280" r:id="rId19"/>
    <p:sldId id="281" r:id="rId20"/>
    <p:sldId id="282" r:id="rId21"/>
    <p:sldId id="269" r:id="rId22"/>
    <p:sldId id="276" r:id="rId23"/>
    <p:sldId id="261" r:id="rId24"/>
    <p:sldId id="262" r:id="rId25"/>
    <p:sldId id="263" r:id="rId26"/>
    <p:sldId id="26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6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7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png"/><Relationship Id="rId6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380038" y="1280093"/>
            <a:ext cx="6660182" cy="4650339"/>
          </a:xfrm>
          <a:prstGeom prst="teardrop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2013_09_09 </a:t>
            </a:r>
          </a:p>
          <a:p>
            <a:pPr algn="ctr"/>
            <a:r>
              <a:rPr lang="en-US" sz="3200" dirty="0" smtClean="0"/>
              <a:t>Start building vectors for more promoter probe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85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008" y="705611"/>
            <a:ext cx="85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harder to find a good backbone for the generic backbone piece used to put in promoter regions… well 60 looked bad. </a:t>
            </a:r>
            <a:endParaRPr lang="en-US" dirty="0"/>
          </a:p>
        </p:txBody>
      </p:sp>
      <p:pic>
        <p:nvPicPr>
          <p:cNvPr id="6" name="Picture 5" descr="Screen Shot 2013-09-07 at 5.14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9"/>
          <a:stretch/>
        </p:blipFill>
        <p:spPr>
          <a:xfrm>
            <a:off x="0" y="1249188"/>
            <a:ext cx="6280172" cy="2350422"/>
          </a:xfrm>
          <a:prstGeom prst="rect">
            <a:avLst/>
          </a:prstGeom>
        </p:spPr>
      </p:pic>
      <p:pic>
        <p:nvPicPr>
          <p:cNvPr id="11" name="Picture 10" descr="Screen Shot 2013-09-07 at 5.4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077"/>
            <a:ext cx="5004166" cy="2922923"/>
          </a:xfrm>
          <a:prstGeom prst="rect">
            <a:avLst/>
          </a:prstGeom>
        </p:spPr>
      </p:pic>
      <p:pic>
        <p:nvPicPr>
          <p:cNvPr id="14" name="Picture 13" descr="Screen Shot 2013-09-07 at 5.4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72" y="1781315"/>
            <a:ext cx="2045820" cy="1693671"/>
          </a:xfrm>
          <a:prstGeom prst="rect">
            <a:avLst/>
          </a:prstGeom>
        </p:spPr>
      </p:pic>
      <p:pic>
        <p:nvPicPr>
          <p:cNvPr id="15" name="Picture 14" descr="2013_09_08 wells 61-69 - all smea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3" y="3578902"/>
            <a:ext cx="3223697" cy="2740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56564" y="3925480"/>
            <a:ext cx="219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61-69 didn’t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0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2" name="Picture 1" descr="Screen Shot 2013-09-09 at 9.3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2" y="713502"/>
            <a:ext cx="5601485" cy="1921112"/>
          </a:xfrm>
          <a:prstGeom prst="rect">
            <a:avLst/>
          </a:prstGeom>
        </p:spPr>
      </p:pic>
      <p:pic>
        <p:nvPicPr>
          <p:cNvPr id="3" name="Picture 2" descr="Screen Shot 2013-09-09 at 9.37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73" y="2075035"/>
            <a:ext cx="1367861" cy="1141457"/>
          </a:xfrm>
          <a:prstGeom prst="rect">
            <a:avLst/>
          </a:prstGeom>
        </p:spPr>
      </p:pic>
      <p:pic>
        <p:nvPicPr>
          <p:cNvPr id="12" name="Picture 11" descr="2013_09_09 wells 70-76 all goo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86" y="2753789"/>
            <a:ext cx="2346158" cy="2851484"/>
          </a:xfrm>
          <a:prstGeom prst="rect">
            <a:avLst/>
          </a:prstGeom>
        </p:spPr>
      </p:pic>
      <p:pic>
        <p:nvPicPr>
          <p:cNvPr id="13" name="Picture 12" descr="2013_09_09 wells 76-8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34" y="-9098"/>
            <a:ext cx="2707105" cy="28815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66702" y="4014646"/>
            <a:ext cx="21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70-75 look good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814" y="1415773"/>
            <a:ext cx="41090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76-81 are too small.</a:t>
            </a:r>
          </a:p>
          <a:p>
            <a:r>
              <a:rPr lang="en-US" sz="1400" dirty="0" smtClean="0"/>
              <a:t>Expect 3787, got 800 </a:t>
            </a:r>
            <a:r>
              <a:rPr lang="en-US" sz="1400" dirty="0" err="1" smtClean="0"/>
              <a:t>bp.</a:t>
            </a:r>
            <a:r>
              <a:rPr lang="en-US" sz="1400" dirty="0" smtClean="0"/>
              <a:t>  Product is ~ 2990 </a:t>
            </a:r>
            <a:r>
              <a:rPr lang="en-US" sz="1400" dirty="0" err="1" smtClean="0"/>
              <a:t>bp</a:t>
            </a:r>
            <a:r>
              <a:rPr lang="en-US" sz="1400" dirty="0" smtClean="0"/>
              <a:t> too small.</a:t>
            </a:r>
          </a:p>
          <a:p>
            <a:endParaRPr lang="en-US" sz="1400" dirty="0"/>
          </a:p>
          <a:p>
            <a:r>
              <a:rPr lang="en-US" sz="1400" dirty="0" smtClean="0"/>
              <a:t>Were the previous failed amplifications too short by the same amount?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Look ~2000 </a:t>
            </a:r>
            <a:r>
              <a:rPr lang="en-US" sz="1400" dirty="0" err="1" smtClean="0"/>
              <a:t>bp</a:t>
            </a:r>
            <a:r>
              <a:rPr lang="en-US" sz="1400" dirty="0" smtClean="0"/>
              <a:t> too short but this is within error…</a:t>
            </a:r>
          </a:p>
          <a:p>
            <a:endParaRPr lang="en-US" sz="1400" dirty="0"/>
          </a:p>
          <a:p>
            <a:r>
              <a:rPr lang="en-US" sz="1400" dirty="0" smtClean="0"/>
              <a:t>There aren’t any suspicious BLAST hits anywhere in the plasmid</a:t>
            </a:r>
            <a:endParaRPr lang="en-US" sz="1400" dirty="0"/>
          </a:p>
        </p:txBody>
      </p:sp>
      <p:pic>
        <p:nvPicPr>
          <p:cNvPr id="7" name="Picture 6" descr="2013_09_09 wells 76-81 - exp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70" y="3023152"/>
            <a:ext cx="1263316" cy="2153653"/>
          </a:xfrm>
          <a:prstGeom prst="rect">
            <a:avLst/>
          </a:prstGeom>
        </p:spPr>
      </p:pic>
      <p:pic>
        <p:nvPicPr>
          <p:cNvPr id="8" name="Picture 7" descr="2013_09_09 wells 76-81 - exp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74" y="3023152"/>
            <a:ext cx="1419726" cy="2430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65718" y="3012108"/>
            <a:ext cx="2717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76-81: left gel is before dye penetrated.  Right is after bottom bands ran off. </a:t>
            </a:r>
          </a:p>
          <a:p>
            <a:endParaRPr lang="en-US" sz="1400" dirty="0"/>
          </a:p>
          <a:p>
            <a:r>
              <a:rPr lang="en-US" sz="1400" dirty="0" smtClean="0"/>
              <a:t>Make purification scale of #81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230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14" name="Picture 13" descr="Screen Shot 2013-09-09 at 2.2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47" y="2001127"/>
            <a:ext cx="1658754" cy="1364368"/>
          </a:xfrm>
          <a:prstGeom prst="rect">
            <a:avLst/>
          </a:prstGeom>
        </p:spPr>
      </p:pic>
      <p:pic>
        <p:nvPicPr>
          <p:cNvPr id="15" name="Picture 14" descr="Screen Shot 2013-09-09 at 2.2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889"/>
            <a:ext cx="8463478" cy="1237534"/>
          </a:xfrm>
          <a:prstGeom prst="rect">
            <a:avLst/>
          </a:prstGeom>
        </p:spPr>
      </p:pic>
      <p:pic>
        <p:nvPicPr>
          <p:cNvPr id="16" name="Picture 15" descr="Screen Shot 2013-09-09 at 2.2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1" y="1997423"/>
            <a:ext cx="1538415" cy="1368072"/>
          </a:xfrm>
          <a:prstGeom prst="rect">
            <a:avLst/>
          </a:prstGeom>
        </p:spPr>
      </p:pic>
      <p:pic>
        <p:nvPicPr>
          <p:cNvPr id="5" name="Picture 4" descr="Screen Shot 2013-09-09 at 9.37.5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62" y="2487911"/>
            <a:ext cx="2103300" cy="1755168"/>
          </a:xfrm>
          <a:prstGeom prst="rect">
            <a:avLst/>
          </a:prstGeom>
        </p:spPr>
      </p:pic>
      <p:pic>
        <p:nvPicPr>
          <p:cNvPr id="6" name="Picture 5" descr="2013_09_09 wells 82-83 - band 83 is wea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962" y="2148200"/>
            <a:ext cx="2416020" cy="40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2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3" name="Picture 2" descr="Screen Shot 2013-09-09 at 4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495"/>
            <a:ext cx="6126304" cy="1468791"/>
          </a:xfrm>
          <a:prstGeom prst="rect">
            <a:avLst/>
          </a:prstGeom>
        </p:spPr>
      </p:pic>
      <p:pic>
        <p:nvPicPr>
          <p:cNvPr id="6" name="Picture 5" descr="Screen Shot 2013-09-09 at 4.0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5" y="2269286"/>
            <a:ext cx="2510083" cy="2169733"/>
          </a:xfrm>
          <a:prstGeom prst="rect">
            <a:avLst/>
          </a:prstGeom>
        </p:spPr>
      </p:pic>
      <p:pic>
        <p:nvPicPr>
          <p:cNvPr id="7" name="Picture 6" descr="2013_09_10 wells 84-89 all have unspecific ban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71" y="800495"/>
            <a:ext cx="2534107" cy="52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10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762490"/>
            <a:ext cx="5626438" cy="2222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Colony PCR control and </a:t>
            </a:r>
            <a:r>
              <a:rPr lang="en-US" dirty="0" err="1" smtClean="0"/>
              <a:t>pTac</a:t>
            </a:r>
            <a:r>
              <a:rPr lang="en-US" dirty="0" smtClean="0"/>
              <a:t> version</a:t>
            </a:r>
            <a:endParaRPr lang="en-US" dirty="0"/>
          </a:p>
        </p:txBody>
      </p:sp>
      <p:pic>
        <p:nvPicPr>
          <p:cNvPr id="6" name="Picture 5" descr="2013_09_10 wells 90-96 control and wells 91-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2985279"/>
            <a:ext cx="3130179" cy="32202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07" y="3082979"/>
            <a:ext cx="233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90-96</a:t>
            </a:r>
          </a:p>
          <a:p>
            <a:r>
              <a:rPr lang="en-US" dirty="0" smtClean="0"/>
              <a:t>Inoculate tomorrow</a:t>
            </a:r>
            <a:endParaRPr lang="en-US" dirty="0"/>
          </a:p>
        </p:txBody>
      </p:sp>
      <p:pic>
        <p:nvPicPr>
          <p:cNvPr id="8" name="Picture 7" descr="2013_09_10 wells 90 &amp; 97-1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933700"/>
            <a:ext cx="4897115" cy="28306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375" y="3002411"/>
            <a:ext cx="322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97-102 are perfect</a:t>
            </a:r>
          </a:p>
          <a:p>
            <a:r>
              <a:rPr lang="en-US" dirty="0" smtClean="0"/>
              <a:t>Inoculate tomorrow</a:t>
            </a:r>
            <a:endParaRPr lang="en-US" dirty="0"/>
          </a:p>
        </p:txBody>
      </p:sp>
      <p:pic>
        <p:nvPicPr>
          <p:cNvPr id="10" name="Picture 9" descr="2013-09-11 09.56.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74193" y="1341905"/>
            <a:ext cx="4880717" cy="2897926"/>
          </a:xfrm>
          <a:prstGeom prst="rect">
            <a:avLst/>
          </a:prstGeom>
        </p:spPr>
      </p:pic>
      <p:pic>
        <p:nvPicPr>
          <p:cNvPr id="11" name="Picture 10" descr="2013-09-11 09.57.1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09243" y="2595224"/>
            <a:ext cx="4880716" cy="28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1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11.5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20" y="748298"/>
            <a:ext cx="1429640" cy="1579603"/>
          </a:xfrm>
          <a:prstGeom prst="rect">
            <a:avLst/>
          </a:prstGeom>
        </p:spPr>
      </p:pic>
      <p:pic>
        <p:nvPicPr>
          <p:cNvPr id="5" name="Picture 4" descr="Screen Shot 2013-09-10 at 11.54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3" y="748298"/>
            <a:ext cx="6947223" cy="243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7" name="Picture 6" descr="2013-09-10 11.46.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121" y="358232"/>
            <a:ext cx="3214688" cy="5414211"/>
          </a:xfrm>
          <a:prstGeom prst="rect">
            <a:avLst/>
          </a:prstGeom>
        </p:spPr>
      </p:pic>
      <p:pic>
        <p:nvPicPr>
          <p:cNvPr id="8" name="Picture 7" descr="2013_09_10 wells 103-1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5" y="3180679"/>
            <a:ext cx="3755393" cy="3656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0174" y="3268870"/>
            <a:ext cx="422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103-114</a:t>
            </a:r>
          </a:p>
          <a:p>
            <a:r>
              <a:rPr lang="en-US" dirty="0" smtClean="0"/>
              <a:t>Looks awesome.  Do purification 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7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6" name="Picture 5" descr="Screen Shot 2013-09-10 at 3.4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6" y="764222"/>
            <a:ext cx="7218590" cy="881184"/>
          </a:xfrm>
          <a:prstGeom prst="rect">
            <a:avLst/>
          </a:prstGeom>
        </p:spPr>
      </p:pic>
      <p:pic>
        <p:nvPicPr>
          <p:cNvPr id="7" name="Picture 6" descr="Screen Shot 2013-09-10 at 3.4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25" y="683899"/>
            <a:ext cx="1701075" cy="1470421"/>
          </a:xfrm>
          <a:prstGeom prst="rect">
            <a:avLst/>
          </a:prstGeom>
        </p:spPr>
      </p:pic>
      <p:pic>
        <p:nvPicPr>
          <p:cNvPr id="8" name="Picture 7" descr="2013_09_11 wells 115 &amp; 116  - nano d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98" y="1851391"/>
            <a:ext cx="4715151" cy="30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2013_09_11: build pHps2 and </a:t>
            </a:r>
            <a:r>
              <a:rPr lang="en-US" dirty="0" err="1" smtClean="0"/>
              <a:t>pTrc</a:t>
            </a:r>
            <a:r>
              <a:rPr lang="en-US" dirty="0" smtClean="0"/>
              <a:t> promoter probes</a:t>
            </a:r>
            <a:endParaRPr lang="en-US" dirty="0"/>
          </a:p>
        </p:txBody>
      </p:sp>
      <p:pic>
        <p:nvPicPr>
          <p:cNvPr id="4" name="Picture 3" descr="Screen Shot 2013-09-11 at 10.5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" y="675446"/>
            <a:ext cx="5659538" cy="32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2013_09_11: build pHps2 and </a:t>
            </a:r>
            <a:r>
              <a:rPr lang="en-US" dirty="0" err="1" smtClean="0"/>
              <a:t>pTrc</a:t>
            </a:r>
            <a:r>
              <a:rPr lang="en-US" dirty="0" smtClean="0"/>
              <a:t> promoter probes</a:t>
            </a:r>
            <a:endParaRPr lang="en-US" dirty="0"/>
          </a:p>
        </p:txBody>
      </p:sp>
      <p:pic>
        <p:nvPicPr>
          <p:cNvPr id="3" name="Picture 2" descr="2013_09_12 wells 117-1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86" y="219058"/>
            <a:ext cx="1491916" cy="2216818"/>
          </a:xfrm>
          <a:prstGeom prst="rect">
            <a:avLst/>
          </a:prstGeom>
        </p:spPr>
      </p:pic>
      <p:pic>
        <p:nvPicPr>
          <p:cNvPr id="6" name="Picture 5" descr="2013_09_12 wells 126-134 no ampl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02" y="1487378"/>
            <a:ext cx="2550695" cy="2818397"/>
          </a:xfrm>
          <a:prstGeom prst="rect">
            <a:avLst/>
          </a:prstGeom>
        </p:spPr>
      </p:pic>
      <p:pic>
        <p:nvPicPr>
          <p:cNvPr id="7" name="Picture 6" descr="2013_09_12 wells 135-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86" y="4440935"/>
            <a:ext cx="2266968" cy="2743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6360" y="699445"/>
            <a:ext cx="3940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think all the colonies on this plate are template carry-through.  Why aren’t any pink??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1586" y="4399498"/>
            <a:ext cx="3754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135-143</a:t>
            </a:r>
          </a:p>
          <a:p>
            <a:r>
              <a:rPr lang="en-US" sz="1400" dirty="0" smtClean="0"/>
              <a:t>Why didn’t + control amplify??</a:t>
            </a:r>
          </a:p>
          <a:p>
            <a:r>
              <a:rPr lang="en-US" sz="1400" dirty="0" smtClean="0"/>
              <a:t>Is the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well on the R of the ladder?  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no.. It is too big.  Closer to 800 </a:t>
            </a:r>
            <a:r>
              <a:rPr lang="en-US" sz="1400" dirty="0" err="1" smtClean="0"/>
              <a:t>bp.</a:t>
            </a:r>
            <a:endParaRPr lang="en-US" sz="1400" dirty="0" smtClean="0"/>
          </a:p>
          <a:p>
            <a:r>
              <a:rPr lang="en-US" sz="1400" dirty="0" smtClean="0"/>
              <a:t>Re-run on new gel to make sure I </a:t>
            </a:r>
            <a:r>
              <a:rPr lang="en-US" sz="1400" dirty="0" err="1" smtClean="0"/>
              <a:t>restreak</a:t>
            </a:r>
            <a:r>
              <a:rPr lang="en-US" sz="1400" dirty="0" smtClean="0"/>
              <a:t> the right colonies. </a:t>
            </a:r>
            <a:endParaRPr lang="en-US" sz="1400" dirty="0"/>
          </a:p>
        </p:txBody>
      </p:sp>
      <p:pic>
        <p:nvPicPr>
          <p:cNvPr id="10" name="Picture 9" descr="Screen Shot 2013-09-12 at 2.05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6089668" cy="39168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8856" y="6550223"/>
            <a:ext cx="375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Did.  Well 135 was to left of ladder. </a:t>
            </a:r>
          </a:p>
          <a:p>
            <a:r>
              <a:rPr lang="en-US" sz="1400" dirty="0" smtClean="0"/>
              <a:t>Thus </a:t>
            </a:r>
            <a:r>
              <a:rPr lang="en-US" sz="1400" dirty="0" err="1" smtClean="0"/>
              <a:t>restreak</a:t>
            </a:r>
            <a:r>
              <a:rPr lang="en-US" sz="1400" dirty="0" smtClean="0"/>
              <a:t> D2, D4, D6, D8</a:t>
            </a:r>
            <a:endParaRPr lang="en-US" sz="1400" dirty="0"/>
          </a:p>
        </p:txBody>
      </p:sp>
      <p:pic>
        <p:nvPicPr>
          <p:cNvPr id="14" name="Picture 13" descr="2013_09_12 wells 135-143 re-run but some wells were empty - well 135 was to left of ladd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495424"/>
            <a:ext cx="2153653" cy="13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64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2013_09_11: build pHps2 and </a:t>
            </a:r>
            <a:r>
              <a:rPr lang="en-US" dirty="0" err="1" smtClean="0"/>
              <a:t>pTrc</a:t>
            </a:r>
            <a:r>
              <a:rPr lang="en-US" dirty="0" smtClean="0"/>
              <a:t> promoter probes</a:t>
            </a:r>
            <a:endParaRPr lang="en-US" dirty="0"/>
          </a:p>
        </p:txBody>
      </p:sp>
      <p:pic>
        <p:nvPicPr>
          <p:cNvPr id="12" name="Picture 11" descr="Screen Shot 2013-09-12 at 2.28.07 PM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794014"/>
            <a:ext cx="5402492" cy="1540317"/>
          </a:xfrm>
          <a:prstGeom prst="rect">
            <a:avLst/>
          </a:prstGeom>
        </p:spPr>
      </p:pic>
      <p:pic>
        <p:nvPicPr>
          <p:cNvPr id="2" name="Picture 1" descr="Screen Shot 2013-09-13 at 1.01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222"/>
            <a:ext cx="9144000" cy="41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0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0000">
            <a:off x="1936251" y="-4576"/>
            <a:ext cx="5785638" cy="75329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27140" y="1660901"/>
            <a:ext cx="3321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Actually reverse primer 234 (reverse complement of 233)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2013_09_11: build pHps2 and </a:t>
            </a:r>
            <a:r>
              <a:rPr lang="en-US" dirty="0" err="1" smtClean="0"/>
              <a:t>pTrc</a:t>
            </a:r>
            <a:r>
              <a:rPr lang="en-US" dirty="0" smtClean="0"/>
              <a:t> promoter probes</a:t>
            </a:r>
            <a:endParaRPr lang="en-US" dirty="0"/>
          </a:p>
        </p:txBody>
      </p:sp>
      <p:pic>
        <p:nvPicPr>
          <p:cNvPr id="2" name="Picture 1" descr="Screen Shot 2013-09-13 at 1.01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393" y="637241"/>
            <a:ext cx="7288959" cy="3337435"/>
          </a:xfrm>
          <a:prstGeom prst="rect">
            <a:avLst/>
          </a:prstGeom>
        </p:spPr>
      </p:pic>
      <p:pic>
        <p:nvPicPr>
          <p:cNvPr id="3" name="Picture 2" descr="2013_09_13 12pm col pcr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8" y="-326886"/>
            <a:ext cx="2069432" cy="2872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9652" y="4329043"/>
            <a:ext cx="478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Restreak</a:t>
            </a:r>
            <a:r>
              <a:rPr lang="en-US" dirty="0" smtClean="0"/>
              <a:t> #s E1, E2, E6, E7, E8</a:t>
            </a:r>
            <a:endParaRPr lang="en-US" dirty="0"/>
          </a:p>
        </p:txBody>
      </p:sp>
      <p:pic>
        <p:nvPicPr>
          <p:cNvPr id="7" name="Picture 6" descr="2013_09_13 12pm col pcr 2 -re-ran version - ex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1" y="2545653"/>
            <a:ext cx="3243993" cy="3506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6353438" y="4683343"/>
            <a:ext cx="272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pCM66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27176" y="3853150"/>
            <a:ext cx="173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 1-8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895245" y="1005586"/>
            <a:ext cx="272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pCM66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60613" y="452575"/>
            <a:ext cx="173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 1-8</a:t>
            </a:r>
            <a:endParaRPr lang="en-US" dirty="0"/>
          </a:p>
        </p:txBody>
      </p:sp>
      <p:pic>
        <p:nvPicPr>
          <p:cNvPr id="14" name="Picture 13" descr="Screen Shot 2013-09-16 at 11.33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3" y="4689059"/>
            <a:ext cx="3427036" cy="37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9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56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3 at 2.0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5" y="666676"/>
            <a:ext cx="5963913" cy="1533367"/>
          </a:xfrm>
          <a:prstGeom prst="rect">
            <a:avLst/>
          </a:prstGeom>
        </p:spPr>
      </p:pic>
      <p:pic>
        <p:nvPicPr>
          <p:cNvPr id="7" name="Picture 6" descr="2013_09_03 wells 1-9 build the only piece needed to remove pHps2 from pHps2 RFP pCM66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91" y="544725"/>
            <a:ext cx="1828800" cy="27973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6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3 at 7.3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5" y="1362095"/>
            <a:ext cx="3190268" cy="1784131"/>
          </a:xfrm>
          <a:prstGeom prst="rect">
            <a:avLst/>
          </a:prstGeom>
        </p:spPr>
      </p:pic>
      <p:pic>
        <p:nvPicPr>
          <p:cNvPr id="3" name="Picture 2" descr="Screen Shot 2013-09-03 at 7.3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4" y="785136"/>
            <a:ext cx="6864118" cy="576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7" name="Picture 6" descr="2013_09_04 well 10 - accidentally used undrained wells but there wasnt amplification anyw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19300"/>
            <a:ext cx="372979" cy="2818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4480" y="2220162"/>
            <a:ext cx="2800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show no amplification.  Used a different </a:t>
            </a:r>
            <a:r>
              <a:rPr lang="en-US" dirty="0" err="1" smtClean="0"/>
              <a:t>thermocycler</a:t>
            </a:r>
            <a:r>
              <a:rPr lang="en-US" dirty="0" smtClean="0"/>
              <a:t> (white </a:t>
            </a:r>
            <a:r>
              <a:rPr lang="en-US" dirty="0" err="1" smtClean="0"/>
              <a:t>eppendorf</a:t>
            </a:r>
            <a:r>
              <a:rPr lang="en-US" dirty="0" smtClean="0"/>
              <a:t> first, then black </a:t>
            </a:r>
            <a:r>
              <a:rPr lang="en-US" dirty="0" err="1" smtClean="0"/>
              <a:t>thermocycler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) so try again in white </a:t>
            </a:r>
            <a:r>
              <a:rPr lang="en-US" dirty="0" err="1" smtClean="0"/>
              <a:t>thermocycler</a:t>
            </a:r>
            <a:r>
              <a:rPr lang="en-US" dirty="0" smtClean="0"/>
              <a:t> when I have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3.0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666234"/>
            <a:ext cx="7860215" cy="8248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6" name="Picture 5" descr="2013_09_04 well 11 - also a sme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19" y="130009"/>
            <a:ext cx="1281051" cy="5351298"/>
          </a:xfrm>
          <a:prstGeom prst="rect">
            <a:avLst/>
          </a:prstGeom>
        </p:spPr>
      </p:pic>
      <p:pic>
        <p:nvPicPr>
          <p:cNvPr id="7" name="Picture 6" descr="Screen Shot 2013-09-04 at 3.2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1823272"/>
            <a:ext cx="6803936" cy="2315696"/>
          </a:xfrm>
          <a:prstGeom prst="rect">
            <a:avLst/>
          </a:prstGeom>
        </p:spPr>
      </p:pic>
      <p:pic>
        <p:nvPicPr>
          <p:cNvPr id="8" name="Picture 7" descr="Screen Shot 2013-09-04 at 3.2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4138968"/>
            <a:ext cx="3344950" cy="2274883"/>
          </a:xfrm>
          <a:prstGeom prst="rect">
            <a:avLst/>
          </a:prstGeom>
        </p:spPr>
      </p:pic>
      <p:pic>
        <p:nvPicPr>
          <p:cNvPr id="9" name="Picture 8" descr="2013_09_04 wells 12-23 - broke backbone in half - worked grea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5" y="4258976"/>
            <a:ext cx="3574690" cy="291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2" name="Picture 1" descr="Screen Shot 2013-09-04 at 6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3" y="720677"/>
            <a:ext cx="6373924" cy="683762"/>
          </a:xfrm>
          <a:prstGeom prst="rect">
            <a:avLst/>
          </a:prstGeom>
        </p:spPr>
      </p:pic>
      <p:pic>
        <p:nvPicPr>
          <p:cNvPr id="3" name="Picture 2" descr="Screen Shot 2013-09-04 at 6.3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21" y="130009"/>
            <a:ext cx="2516779" cy="1682339"/>
          </a:xfrm>
          <a:prstGeom prst="rect">
            <a:avLst/>
          </a:prstGeom>
        </p:spPr>
      </p:pic>
      <p:pic>
        <p:nvPicPr>
          <p:cNvPr id="11" name="Picture 10" descr="2013_09_05 2 uL of wells 24 and 25 - Dpn1 trea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439"/>
            <a:ext cx="1318352" cy="5651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8352" y="1640120"/>
            <a:ext cx="256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Dpn1 treat before cleanup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2" name="Picture 1" descr="Screen Shot 2013-09-05 at 12.2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48"/>
            <a:ext cx="9144000" cy="4009748"/>
          </a:xfrm>
          <a:prstGeom prst="rect">
            <a:avLst/>
          </a:prstGeom>
        </p:spPr>
      </p:pic>
      <p:pic>
        <p:nvPicPr>
          <p:cNvPr id="3" name="Picture 2" descr="2013_09_05 39-49 all go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66" y="4980444"/>
            <a:ext cx="2799333" cy="2412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1006" y="4980444"/>
            <a:ext cx="2616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38-40, 44-46, 41-43, 47-49 all good but do purification scale of wells 38 and 44</a:t>
            </a:r>
            <a:endParaRPr lang="en-US" sz="1400" dirty="0"/>
          </a:p>
        </p:txBody>
      </p:sp>
      <p:pic>
        <p:nvPicPr>
          <p:cNvPr id="6" name="Picture 5" descr="2013_09_05 26-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4896853"/>
            <a:ext cx="2695074" cy="2953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08" y="4980444"/>
            <a:ext cx="261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26-37.  Should have used primer 234, not 233 for 26-31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6" name="Picture 5" descr="Screen Shot 2013-09-05 at 4.5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61" y="671292"/>
            <a:ext cx="1914441" cy="1364263"/>
          </a:xfrm>
          <a:prstGeom prst="rect">
            <a:avLst/>
          </a:prstGeom>
        </p:spPr>
      </p:pic>
      <p:pic>
        <p:nvPicPr>
          <p:cNvPr id="10" name="Picture 9" descr="2013_09_05 wells 50-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9" y="3494359"/>
            <a:ext cx="3134598" cy="3469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971" y="3593190"/>
            <a:ext cx="250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50-52 look good.  Add Dpn1 and put at 37oC until purification scale version of 53-58 is ready.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94707" y="3494359"/>
            <a:ext cx="25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120 </a:t>
            </a:r>
            <a:r>
              <a:rPr lang="en-US" dirty="0" err="1" smtClean="0"/>
              <a:t>uL</a:t>
            </a:r>
            <a:r>
              <a:rPr lang="en-US" dirty="0" smtClean="0"/>
              <a:t> of backbone w/ 0% DMSO and 69oC annealing.</a:t>
            </a:r>
            <a:endParaRPr lang="en-US" dirty="0"/>
          </a:p>
        </p:txBody>
      </p:sp>
      <p:pic>
        <p:nvPicPr>
          <p:cNvPr id="13" name="Picture 12" descr="Screen Shot 2013-09-06 at 10.36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292"/>
            <a:ext cx="7005561" cy="286314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579482" y="4635043"/>
            <a:ext cx="824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42997" y="4450377"/>
            <a:ext cx="22144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Oops… should have done 5% DMSO at 69oC for purification scale but I did 0% in well 60.  Doing well 61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11.02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32"/>
            <a:ext cx="9144000" cy="9189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3" name="Picture 2" descr="2013_09_05 well 59 - purify 100 uL of PCR pr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3" y="1598370"/>
            <a:ext cx="2911642" cy="2613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0285" y="1789583"/>
            <a:ext cx="22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Desired product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85303" y="1984823"/>
            <a:ext cx="824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4060" y="5158409"/>
            <a:ext cx="457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Added 0.5 </a:t>
            </a:r>
            <a:r>
              <a:rPr lang="en-US" dirty="0" err="1" smtClean="0"/>
              <a:t>uL</a:t>
            </a:r>
            <a:r>
              <a:rPr lang="en-US" dirty="0" smtClean="0"/>
              <a:t> Dpn1, incubate 3 </a:t>
            </a:r>
            <a:r>
              <a:rPr lang="en-US" dirty="0" err="1" smtClean="0"/>
              <a:t>hrs</a:t>
            </a:r>
            <a:r>
              <a:rPr lang="en-US" dirty="0" smtClean="0"/>
              <a:t> at 37oC</a:t>
            </a:r>
            <a:endParaRPr lang="en-US" dirty="0"/>
          </a:p>
        </p:txBody>
      </p:sp>
      <p:pic>
        <p:nvPicPr>
          <p:cNvPr id="14" name="Picture 13" descr="2013_09_07 well 60 - didnt amplify well at 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63" y="4212231"/>
            <a:ext cx="2815389" cy="2240882"/>
          </a:xfrm>
          <a:prstGeom prst="rect">
            <a:avLst/>
          </a:prstGeom>
        </p:spPr>
      </p:pic>
      <p:pic>
        <p:nvPicPr>
          <p:cNvPr id="15" name="Picture 14" descr="Screen Shot 2013-09-07 at 5.07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231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19934</TotalTime>
  <Words>522</Words>
  <Application>Microsoft Macintosh PowerPoint</Application>
  <PresentationFormat>On-screen Show (4:3)</PresentationFormat>
  <Paragraphs>63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Matsen</dc:creator>
  <cp:lastModifiedBy>Janet Matsen</cp:lastModifiedBy>
  <cp:revision>69</cp:revision>
  <cp:lastPrinted>2013-09-12T21:28:37Z</cp:lastPrinted>
  <dcterms:created xsi:type="dcterms:W3CDTF">2013-09-03T21:05:53Z</dcterms:created>
  <dcterms:modified xsi:type="dcterms:W3CDTF">2013-09-17T18:11:27Z</dcterms:modified>
</cp:coreProperties>
</file>